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97" r:id="rId16"/>
    <p:sldId id="264" r:id="rId17"/>
    <p:sldId id="261" r:id="rId18"/>
    <p:sldId id="262" r:id="rId19"/>
    <p:sldId id="263" r:id="rId20"/>
    <p:sldId id="265" r:id="rId21"/>
    <p:sldId id="266" r:id="rId22"/>
    <p:sldId id="277" r:id="rId23"/>
    <p:sldId id="275" r:id="rId24"/>
    <p:sldId id="267" r:id="rId25"/>
    <p:sldId id="276" r:id="rId26"/>
    <p:sldId id="279" r:id="rId27"/>
    <p:sldId id="300" r:id="rId28"/>
    <p:sldId id="280" r:id="rId29"/>
    <p:sldId id="282" r:id="rId30"/>
    <p:sldId id="284" r:id="rId31"/>
    <p:sldId id="286" r:id="rId32"/>
    <p:sldId id="289" r:id="rId33"/>
    <p:sldId id="291" r:id="rId34"/>
    <p:sldId id="292" r:id="rId35"/>
    <p:sldId id="293" r:id="rId36"/>
    <p:sldId id="296" r:id="rId37"/>
    <p:sldId id="295" r:id="rId38"/>
    <p:sldId id="302" r:id="rId39"/>
    <p:sldId id="268" r:id="rId40"/>
    <p:sldId id="269" r:id="rId41"/>
    <p:sldId id="270" r:id="rId42"/>
    <p:sldId id="271" r:id="rId43"/>
    <p:sldId id="272" r:id="rId44"/>
    <p:sldId id="298" r:id="rId45"/>
    <p:sldId id="299" r:id="rId46"/>
    <p:sldId id="30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jpeg"/><Relationship Id="rId9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7F21-B5F7-4C8A-A2CB-28D2B745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For Favicon:</a:t>
            </a:r>
          </a:p>
        </p:txBody>
      </p:sp>
      <p:pic>
        <p:nvPicPr>
          <p:cNvPr id="5" name="Picture 4" descr="A close up of a person smiling for the camera&#10;&#10;Description automatically generated">
            <a:extLst>
              <a:ext uri="{FF2B5EF4-FFF2-40B4-BE49-F238E27FC236}">
                <a16:creationId xmlns:a16="http://schemas.microsoft.com/office/drawing/2014/main" id="{278B4ED6-7F76-4536-825F-306A42EAF9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48" y="2670048"/>
            <a:ext cx="1517904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6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7938E29-CD71-4FE7-98CE-0CF2E39820A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0" y="278938"/>
            <a:ext cx="7390476" cy="6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735388">
            <a:off x="5733416" y="1720897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technicianTestSocketsRequest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 flipH="1">
            <a:off x="3593679" y="2698733"/>
            <a:ext cx="1892721" cy="90036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9978030">
            <a:off x="3616206" y="3086893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testingSocketPing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6507056" y="4149590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pic>
        <p:nvPicPr>
          <p:cNvPr id="22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C20CB127-9977-4609-916E-607FF3311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005" y="2752037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936A5BF-882B-4CF4-B575-EAC38F918FC2}"/>
              </a:ext>
            </a:extLst>
          </p:cNvPr>
          <p:cNvSpPr txBox="1"/>
          <p:nvPr/>
        </p:nvSpPr>
        <p:spPr>
          <a:xfrm rot="734339">
            <a:off x="3507585" y="4139425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testingSocketResult</a:t>
            </a:r>
            <a:endParaRPr lang="en-CA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419EA11-781A-40AD-8022-FC3B329C7590}"/>
              </a:ext>
            </a:extLst>
          </p:cNvPr>
          <p:cNvCxnSpPr>
            <a:cxnSpLocks/>
          </p:cNvCxnSpPr>
          <p:nvPr/>
        </p:nvCxnSpPr>
        <p:spPr>
          <a:xfrm>
            <a:off x="3492916" y="3925554"/>
            <a:ext cx="2154457" cy="3985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31AE712-3F10-461A-AAEA-AD7DB3877D87}"/>
              </a:ext>
            </a:extLst>
          </p:cNvPr>
          <p:cNvSpPr txBox="1"/>
          <p:nvPr/>
        </p:nvSpPr>
        <p:spPr>
          <a:xfrm rot="734442">
            <a:off x="6028473" y="4918010"/>
            <a:ext cx="325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technicianSocketTestResults</a:t>
            </a:r>
            <a:endParaRPr lang="en-CA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D363339-2AA6-499E-86E9-0FB6994C84A6}"/>
              </a:ext>
            </a:extLst>
          </p:cNvPr>
          <p:cNvCxnSpPr>
            <a:cxnSpLocks/>
          </p:cNvCxnSpPr>
          <p:nvPr/>
        </p:nvCxnSpPr>
        <p:spPr>
          <a:xfrm>
            <a:off x="5864432" y="4436706"/>
            <a:ext cx="3119671" cy="764144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723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7E04E-CDC5-4476-9346-9D7B282823E8}"/>
              </a:ext>
            </a:extLst>
          </p:cNvPr>
          <p:cNvSpPr txBox="1"/>
          <p:nvPr/>
        </p:nvSpPr>
        <p:spPr>
          <a:xfrm rot="1436730">
            <a:off x="2313882" y="2060475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castVisibilityRequest</a:t>
            </a:r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33482-CF7B-423E-B93A-FAE75789934E}"/>
              </a:ext>
            </a:extLst>
          </p:cNvPr>
          <p:cNvCxnSpPr>
            <a:cxnSpLocks/>
          </p:cNvCxnSpPr>
          <p:nvPr/>
        </p:nvCxnSpPr>
        <p:spPr>
          <a:xfrm>
            <a:off x="2525168" y="1491343"/>
            <a:ext cx="2006480" cy="858567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B78263-8EBC-4D9F-959B-F26B641FF8BD}"/>
              </a:ext>
            </a:extLst>
          </p:cNvPr>
          <p:cNvSpPr txBox="1"/>
          <p:nvPr/>
        </p:nvSpPr>
        <p:spPr>
          <a:xfrm rot="20264355">
            <a:off x="2178741" y="3595482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castVisibilityUpdate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9A39B8-CB7A-48DF-9919-D019B7779508}"/>
              </a:ext>
            </a:extLst>
          </p:cNvPr>
          <p:cNvCxnSpPr>
            <a:cxnSpLocks/>
          </p:cNvCxnSpPr>
          <p:nvPr/>
        </p:nvCxnSpPr>
        <p:spPr>
          <a:xfrm flipH="1">
            <a:off x="2350281" y="3541288"/>
            <a:ext cx="2367699" cy="119743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5751" y="3289703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676801" y="1815396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‘object’: </a:t>
            </a:r>
            <a:r>
              <a:rPr lang="en-CA" dirty="0" err="1"/>
              <a:t>leftPaddle</a:t>
            </a:r>
            <a:r>
              <a:rPr lang="en-CA" dirty="0"/>
              <a:t>, ball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B22301-F790-4E41-A125-F5B447BB8804}"/>
              </a:ext>
            </a:extLst>
          </p:cNvPr>
          <p:cNvSpPr txBox="1"/>
          <p:nvPr/>
        </p:nvSpPr>
        <p:spPr>
          <a:xfrm rot="912627">
            <a:off x="6801183" y="4502842"/>
            <a:ext cx="3442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quizBallKinematicsModifyRequest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B53BF87-E176-4AA1-9755-BEA6BF314FA4}"/>
              </a:ext>
            </a:extLst>
          </p:cNvPr>
          <p:cNvCxnSpPr/>
          <p:nvPr/>
        </p:nvCxnSpPr>
        <p:spPr>
          <a:xfrm>
            <a:off x="7447405" y="3780148"/>
            <a:ext cx="73068" cy="4784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quizBallGameOver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2707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953276" y="0"/>
            <a:ext cx="981425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912705" y="727025"/>
            <a:ext cx="800880" cy="43593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578498" y="3396343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1026366" y="279176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leftPaddleColumn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4664" y="2989688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leftPos</a:t>
            </a:r>
            <a:endParaRPr lang="en-CA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AA06EE-CF88-4164-BB15-93072477EC48}"/>
              </a:ext>
            </a:extLst>
          </p:cNvPr>
          <p:cNvCxnSpPr>
            <a:cxnSpLocks/>
          </p:cNvCxnSpPr>
          <p:nvPr/>
        </p:nvCxnSpPr>
        <p:spPr>
          <a:xfrm>
            <a:off x="1032587" y="727025"/>
            <a:ext cx="1779028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0B92B3E-2AF2-44F0-95C6-40E162D0DC89}"/>
              </a:ext>
            </a:extLst>
          </p:cNvPr>
          <p:cNvCxnSpPr>
            <a:cxnSpLocks/>
          </p:cNvCxnSpPr>
          <p:nvPr/>
        </p:nvCxnSpPr>
        <p:spPr>
          <a:xfrm>
            <a:off x="866188" y="1068355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DCBA0249-6156-4AFA-9505-2D274691D3F8}"/>
              </a:ext>
            </a:extLst>
          </p:cNvPr>
          <p:cNvSpPr/>
          <p:nvPr/>
        </p:nvSpPr>
        <p:spPr>
          <a:xfrm>
            <a:off x="4509786" y="5496121"/>
            <a:ext cx="844410" cy="8444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86C4DB8-CB51-45BA-A2DC-83DBE91723F1}"/>
              </a:ext>
            </a:extLst>
          </p:cNvPr>
          <p:cNvCxnSpPr>
            <a:cxnSpLocks/>
          </p:cNvCxnSpPr>
          <p:nvPr/>
        </p:nvCxnSpPr>
        <p:spPr>
          <a:xfrm flipH="1">
            <a:off x="984374" y="5902437"/>
            <a:ext cx="3947617" cy="3027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FA6609D-3A92-45E5-A43D-5819AA289AB7}"/>
              </a:ext>
            </a:extLst>
          </p:cNvPr>
          <p:cNvCxnSpPr>
            <a:cxnSpLocks/>
          </p:cNvCxnSpPr>
          <p:nvPr/>
        </p:nvCxnSpPr>
        <p:spPr>
          <a:xfrm>
            <a:off x="4509786" y="5386111"/>
            <a:ext cx="42220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E7BF547-A08D-4B9D-9CEA-898831640351}"/>
              </a:ext>
            </a:extLst>
          </p:cNvPr>
          <p:cNvCxnSpPr>
            <a:cxnSpLocks/>
          </p:cNvCxnSpPr>
          <p:nvPr/>
        </p:nvCxnSpPr>
        <p:spPr>
          <a:xfrm>
            <a:off x="2912705" y="648508"/>
            <a:ext cx="800880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F695CA0-4D01-4BA1-AA05-1D845BB3D6A5}"/>
              </a:ext>
            </a:extLst>
          </p:cNvPr>
          <p:cNvSpPr txBox="1"/>
          <p:nvPr/>
        </p:nvSpPr>
        <p:spPr>
          <a:xfrm>
            <a:off x="2912705" y="319201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paddleWidth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0BE226-5CDF-4FFA-94B4-09508E821C24}"/>
              </a:ext>
            </a:extLst>
          </p:cNvPr>
          <p:cNvSpPr txBox="1"/>
          <p:nvPr/>
        </p:nvSpPr>
        <p:spPr>
          <a:xfrm>
            <a:off x="2128152" y="5563375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BallPosX</a:t>
            </a:r>
            <a:endParaRPr lang="en-CA" dirty="0">
              <a:solidFill>
                <a:schemeClr val="bg1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977C669-4EBF-4983-AA76-FB5D73E71477}"/>
              </a:ext>
            </a:extLst>
          </p:cNvPr>
          <p:cNvCxnSpPr>
            <a:cxnSpLocks/>
          </p:cNvCxnSpPr>
          <p:nvPr/>
        </p:nvCxnSpPr>
        <p:spPr>
          <a:xfrm>
            <a:off x="5708787" y="83976"/>
            <a:ext cx="0" cy="584873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CDBDBF4-D752-49B8-A5C6-66EA3CA457ED}"/>
              </a:ext>
            </a:extLst>
          </p:cNvPr>
          <p:cNvSpPr txBox="1"/>
          <p:nvPr/>
        </p:nvSpPr>
        <p:spPr>
          <a:xfrm>
            <a:off x="5708787" y="648508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BallPosY</a:t>
            </a:r>
            <a:endParaRPr lang="en-CA" dirty="0">
              <a:solidFill>
                <a:schemeClr val="bg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4E8D3B1-E817-44B5-8DEE-A962905ACDAA}"/>
              </a:ext>
            </a:extLst>
          </p:cNvPr>
          <p:cNvCxnSpPr>
            <a:cxnSpLocks/>
          </p:cNvCxnSpPr>
          <p:nvPr/>
        </p:nvCxnSpPr>
        <p:spPr>
          <a:xfrm>
            <a:off x="5466163" y="5386111"/>
            <a:ext cx="0" cy="52675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260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39699A-3824-4358-A34B-34DA458A5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5C208-3749-4D20-9009-7AA6B0E9D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281" y="1782147"/>
            <a:ext cx="5133392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Are narwhals real?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6E302-BC31-4D6E-96C6-8863BCFB5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90" y="3107710"/>
            <a:ext cx="2754086" cy="1603375"/>
          </a:xfrm>
        </p:spPr>
        <p:txBody>
          <a:bodyPr/>
          <a:lstStyle/>
          <a:p>
            <a:pPr marL="0" indent="0" algn="ctr">
              <a:buNone/>
            </a:pPr>
            <a:r>
              <a:rPr lang="en-CA" u="sng" dirty="0">
                <a:solidFill>
                  <a:schemeClr val="bg1"/>
                </a:solidFill>
              </a:rPr>
              <a:t>Thomas</a:t>
            </a:r>
          </a:p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Yes, they are 100% real!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F73280-E19E-4B85-BA10-297DD3934383}"/>
              </a:ext>
            </a:extLst>
          </p:cNvPr>
          <p:cNvSpPr txBox="1">
            <a:spLocks/>
          </p:cNvSpPr>
          <p:nvPr/>
        </p:nvSpPr>
        <p:spPr>
          <a:xfrm>
            <a:off x="8483083" y="3023735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Anika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No, they are fictitious beasts</a:t>
            </a:r>
          </a:p>
        </p:txBody>
      </p:sp>
    </p:spTree>
    <p:extLst>
      <p:ext uri="{BB962C8B-B14F-4D97-AF65-F5344CB8AC3E}">
        <p14:creationId xmlns:p14="http://schemas.microsoft.com/office/powerpoint/2010/main" val="20531591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72ADB79-D6D9-4BF1-8E58-BBBDE350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594"/>
            <a:ext cx="12192000" cy="604881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189D23-48E4-495C-BE1C-225EB04F8389}"/>
              </a:ext>
            </a:extLst>
          </p:cNvPr>
          <p:cNvSpPr txBox="1">
            <a:spLocks/>
          </p:cNvSpPr>
          <p:nvPr/>
        </p:nvSpPr>
        <p:spPr>
          <a:xfrm>
            <a:off x="2930978" y="1998157"/>
            <a:ext cx="59070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>
                <a:solidFill>
                  <a:schemeClr val="bg1"/>
                </a:solidFill>
              </a:rPr>
              <a:t>Would it be better to be a gecko or a hawk for a week?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49A927-FE85-4EA3-8611-27D32F560E79}"/>
              </a:ext>
            </a:extLst>
          </p:cNvPr>
          <p:cNvSpPr txBox="1">
            <a:spLocks/>
          </p:cNvSpPr>
          <p:nvPr/>
        </p:nvSpPr>
        <p:spPr>
          <a:xfrm>
            <a:off x="556726" y="3457040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Sarah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gecko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AB46EE-A4AA-42E0-B1B8-2DF17D8062BA}"/>
              </a:ext>
            </a:extLst>
          </p:cNvPr>
          <p:cNvSpPr txBox="1">
            <a:spLocks/>
          </p:cNvSpPr>
          <p:nvPr/>
        </p:nvSpPr>
        <p:spPr>
          <a:xfrm>
            <a:off x="8327573" y="3534281"/>
            <a:ext cx="275408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u="sng" dirty="0">
                <a:solidFill>
                  <a:schemeClr val="bg1"/>
                </a:solidFill>
              </a:rPr>
              <a:t>Laura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Better to be a hawk</a:t>
            </a:r>
          </a:p>
        </p:txBody>
      </p:sp>
    </p:spTree>
    <p:extLst>
      <p:ext uri="{BB962C8B-B14F-4D97-AF65-F5344CB8AC3E}">
        <p14:creationId xmlns:p14="http://schemas.microsoft.com/office/powerpoint/2010/main" val="33198210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50219-014E-4E3F-9650-0D92ED9C9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FD0C09B-C3BB-4EE1-BF26-0FDEC888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8631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15025</TotalTime>
  <Words>1198</Words>
  <Application>Microsoft Office PowerPoint</Application>
  <PresentationFormat>Widescreen</PresentationFormat>
  <Paragraphs>395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 Favicon: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  <vt:lpstr>Are narwhals real?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269</cp:revision>
  <dcterms:created xsi:type="dcterms:W3CDTF">2020-04-23T16:30:09Z</dcterms:created>
  <dcterms:modified xsi:type="dcterms:W3CDTF">2020-05-17T02:43:22Z</dcterms:modified>
</cp:coreProperties>
</file>